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15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316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027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119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38051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882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5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051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079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215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643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726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C31566F-49EF-4DB6-A292-07182BD7C55A}" type="datetimeFigureOut">
              <a:rPr lang="nl-NL" smtClean="0"/>
              <a:t>27-7-2025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593C1FAF-C408-492F-A645-E181BC0D524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58394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219A0-1B9A-8CE5-46AD-EE03BA2D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 is een koptekst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2D3879-DEA3-69C1-5065-4B284F43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Hier kun je gewone tekst plaatsen</a:t>
            </a:r>
          </a:p>
          <a:p>
            <a:endParaRPr lang="nl-NL" dirty="0"/>
          </a:p>
          <a:p>
            <a:pPr lvl="2"/>
            <a:r>
              <a:rPr lang="nl-NL" sz="28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 hemelsblauwe details</a:t>
            </a:r>
          </a:p>
        </p:txBody>
      </p:sp>
    </p:spTree>
    <p:extLst>
      <p:ext uri="{BB962C8B-B14F-4D97-AF65-F5344CB8AC3E}">
        <p14:creationId xmlns:p14="http://schemas.microsoft.com/office/powerpoint/2010/main" val="31791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Dit is een koptekst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Annemarie Folkersma</dc:creator>
  <cp:lastModifiedBy>Annemarie Folkersma</cp:lastModifiedBy>
  <cp:revision>1</cp:revision>
  <dcterms:created xsi:type="dcterms:W3CDTF">2025-07-27T09:11:53Z</dcterms:created>
  <dcterms:modified xsi:type="dcterms:W3CDTF">2025-07-27T09:19:58Z</dcterms:modified>
</cp:coreProperties>
</file>